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4" r:id="rId8"/>
    <p:sldId id="265" r:id="rId9"/>
    <p:sldId id="262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62BD6BAA-6B59-4C53-90FF-B67B3237E656}">
          <p14:sldIdLst>
            <p14:sldId id="256"/>
            <p14:sldId id="257"/>
            <p14:sldId id="261"/>
            <p14:sldId id="258"/>
            <p14:sldId id="259"/>
            <p14:sldId id="260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>
        <p:scale>
          <a:sx n="70" d="100"/>
          <a:sy n="70" d="100"/>
        </p:scale>
        <p:origin x="-13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2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843A-9C75-4F7C-B665-91BFEAA8655C}" type="datetimeFigureOut">
              <a:rPr lang="sk-SK" smtClean="0"/>
              <a:pPr/>
              <a:t>28. 6. 2014</a:t>
            </a:fld>
            <a:endParaRPr lang="sk-SK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0BE37ED-780F-4378-B575-CE57B4FB711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843A-9C75-4F7C-B665-91BFEAA8655C}" type="datetimeFigureOut">
              <a:rPr lang="sk-SK" smtClean="0"/>
              <a:pPr/>
              <a:t>28. 6. 2014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37ED-780F-4378-B575-CE57B4FB711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843A-9C75-4F7C-B665-91BFEAA8655C}" type="datetimeFigureOut">
              <a:rPr lang="sk-SK" smtClean="0"/>
              <a:pPr/>
              <a:t>28. 6. 2014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37ED-780F-4378-B575-CE57B4FB711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843A-9C75-4F7C-B665-91BFEAA8655C}" type="datetimeFigureOut">
              <a:rPr lang="sk-SK" smtClean="0"/>
              <a:pPr/>
              <a:t>28. 6. 2014</a:t>
            </a:fld>
            <a:endParaRPr lang="sk-S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0BE37ED-780F-4378-B575-CE57B4FB711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843A-9C75-4F7C-B665-91BFEAA8655C}" type="datetimeFigureOut">
              <a:rPr lang="sk-SK" smtClean="0"/>
              <a:pPr/>
              <a:t>28. 6. 2014</a:t>
            </a:fld>
            <a:endParaRPr lang="sk-SK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37ED-780F-4378-B575-CE57B4FB711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843A-9C75-4F7C-B665-91BFEAA8655C}" type="datetimeFigureOut">
              <a:rPr lang="sk-SK" smtClean="0"/>
              <a:pPr/>
              <a:t>28. 6. 2014</a:t>
            </a:fld>
            <a:endParaRPr lang="sk-S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37ED-780F-4378-B575-CE57B4FB711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843A-9C75-4F7C-B665-91BFEAA8655C}" type="datetimeFigureOut">
              <a:rPr lang="sk-SK" smtClean="0"/>
              <a:pPr/>
              <a:t>28. 6. 2014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0BE37ED-780F-4378-B575-CE57B4FB711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843A-9C75-4F7C-B665-91BFEAA8655C}" type="datetimeFigureOut">
              <a:rPr lang="sk-SK" smtClean="0"/>
              <a:pPr/>
              <a:t>28. 6. 2014</a:t>
            </a:fld>
            <a:endParaRPr lang="sk-SK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37ED-780F-4378-B575-CE57B4FB711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843A-9C75-4F7C-B665-91BFEAA8655C}" type="datetimeFigureOut">
              <a:rPr lang="sk-SK" smtClean="0"/>
              <a:pPr/>
              <a:t>28. 6. 2014</a:t>
            </a:fld>
            <a:endParaRPr lang="sk-SK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37ED-780F-4378-B575-CE57B4FB711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843A-9C75-4F7C-B665-91BFEAA8655C}" type="datetimeFigureOut">
              <a:rPr lang="sk-SK" smtClean="0"/>
              <a:pPr/>
              <a:t>28. 6. 2014</a:t>
            </a:fld>
            <a:endParaRPr lang="sk-SK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37ED-780F-4378-B575-CE57B4FB711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843A-9C75-4F7C-B665-91BFEAA8655C}" type="datetimeFigureOut">
              <a:rPr lang="sk-SK" smtClean="0"/>
              <a:pPr/>
              <a:t>28. 6. 2014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E37ED-780F-4378-B575-CE57B4FB711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7B3843A-9C75-4F7C-B665-91BFEAA8655C}" type="datetimeFigureOut">
              <a:rPr lang="sk-SK" smtClean="0"/>
              <a:pPr/>
              <a:t>28. 6. 2014</a:t>
            </a:fld>
            <a:endParaRPr lang="sk-SK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0BE37ED-780F-4378-B575-CE57B4FB711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mebno@mebno.e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2000" dirty="0" err="1" smtClean="0"/>
              <a:t>WWW.mebno.eu</a:t>
            </a:r>
            <a:endParaRPr lang="sk-SK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Ml</a:t>
            </a:r>
            <a:r>
              <a:rPr lang="sk-SK" dirty="0" err="1" smtClean="0"/>
              <a:t>ádež</a:t>
            </a:r>
            <a:r>
              <a:rPr lang="sk-SK" dirty="0" smtClean="0"/>
              <a:t> element Budúcnosti,  </a:t>
            </a:r>
            <a:r>
              <a:rPr lang="sk-SK" dirty="0" err="1" smtClean="0"/>
              <a:t>n.o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4" name="AutoShape 2" descr="http://www.mebno.eu/obrazky/log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28" name="Picture 4" descr="H:\mebn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710" y="2050157"/>
            <a:ext cx="2838450" cy="1666875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058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430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Segoe Print" pitchFamily="2" charset="0"/>
              </a:rPr>
              <a:t>Konferencia</a:t>
            </a:r>
            <a:r>
              <a:rPr lang="en-US" sz="2400" dirty="0" smtClean="0">
                <a:latin typeface="Segoe Print" pitchFamily="2" charset="0"/>
              </a:rPr>
              <a:t> </a:t>
            </a:r>
            <a:r>
              <a:rPr lang="en-US" sz="2400" dirty="0" err="1" smtClean="0">
                <a:latin typeface="Segoe Print" pitchFamily="2" charset="0"/>
              </a:rPr>
              <a:t>kresťanských</a:t>
            </a:r>
            <a:r>
              <a:rPr lang="en-US" sz="2400" dirty="0" smtClean="0">
                <a:latin typeface="Segoe Print" pitchFamily="2" charset="0"/>
              </a:rPr>
              <a:t> </a:t>
            </a:r>
            <a:r>
              <a:rPr lang="en-US" sz="2400" dirty="0" err="1" smtClean="0">
                <a:latin typeface="Segoe Print" pitchFamily="2" charset="0"/>
              </a:rPr>
              <a:t>rómských</a:t>
            </a:r>
            <a:r>
              <a:rPr lang="en-US" sz="2400" dirty="0" smtClean="0">
                <a:latin typeface="Segoe Print" pitchFamily="2" charset="0"/>
              </a:rPr>
              <a:t> </a:t>
            </a:r>
            <a:r>
              <a:rPr lang="sk-SK" sz="2400" dirty="0" smtClean="0">
                <a:latin typeface="Segoe Print" pitchFamily="2" charset="0"/>
              </a:rPr>
              <a:t/>
            </a:r>
            <a:br>
              <a:rPr lang="sk-SK" sz="2400" dirty="0" smtClean="0">
                <a:latin typeface="Segoe Print" pitchFamily="2" charset="0"/>
              </a:rPr>
            </a:br>
            <a:r>
              <a:rPr lang="en-US" sz="2400" dirty="0" err="1" smtClean="0">
                <a:latin typeface="Segoe Print" pitchFamily="2" charset="0"/>
              </a:rPr>
              <a:t>pracovníkov</a:t>
            </a:r>
            <a:r>
              <a:rPr lang="en-US" sz="2400" dirty="0" smtClean="0">
                <a:latin typeface="Segoe Print" pitchFamily="2" charset="0"/>
              </a:rPr>
              <a:t> s </a:t>
            </a:r>
            <a:r>
              <a:rPr lang="en-US" sz="2400" dirty="0" err="1" smtClean="0">
                <a:latin typeface="Segoe Print" pitchFamily="2" charset="0"/>
              </a:rPr>
              <a:t>deťmi</a:t>
            </a:r>
            <a:r>
              <a:rPr lang="en-US" sz="2400" dirty="0" smtClean="0">
                <a:latin typeface="Segoe Print" pitchFamily="2" charset="0"/>
              </a:rPr>
              <a:t> a </a:t>
            </a:r>
            <a:r>
              <a:rPr lang="en-US" sz="2400" dirty="0" err="1" smtClean="0">
                <a:latin typeface="Segoe Print" pitchFamily="2" charset="0"/>
              </a:rPr>
              <a:t>mládežou</a:t>
            </a:r>
            <a:endParaRPr lang="sk-SK" sz="2400" dirty="0">
              <a:latin typeface="Segoe Print" pitchFamily="2" charset="0"/>
            </a:endParaRPr>
          </a:p>
        </p:txBody>
      </p:sp>
      <p:pic>
        <p:nvPicPr>
          <p:cNvPr id="5" name="Picture 4" descr="H:\mebn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623"/>
            <a:ext cx="2838450" cy="1666875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Hotel DAM, Košická Bela</a:t>
            </a:r>
          </a:p>
          <a:p>
            <a:r>
              <a:rPr lang="sk-SK" dirty="0" smtClean="0"/>
              <a:t>25-27.6.2014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103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err="1" smtClean="0">
                <a:latin typeface="Segoe Print" pitchFamily="2" charset="0"/>
              </a:rPr>
              <a:t>Konferencia</a:t>
            </a:r>
            <a:r>
              <a:rPr lang="en-US" sz="2700" dirty="0" smtClean="0">
                <a:latin typeface="Segoe Print" pitchFamily="2" charset="0"/>
              </a:rPr>
              <a:t> </a:t>
            </a:r>
            <a:r>
              <a:rPr lang="en-US" sz="2700" dirty="0" err="1" smtClean="0">
                <a:latin typeface="Segoe Print" pitchFamily="2" charset="0"/>
              </a:rPr>
              <a:t>kresťanských</a:t>
            </a:r>
            <a:r>
              <a:rPr lang="en-US" sz="2700" dirty="0" smtClean="0">
                <a:latin typeface="Segoe Print" pitchFamily="2" charset="0"/>
              </a:rPr>
              <a:t> </a:t>
            </a:r>
            <a:r>
              <a:rPr lang="en-US" sz="2700" dirty="0" err="1" smtClean="0">
                <a:latin typeface="Segoe Print" pitchFamily="2" charset="0"/>
              </a:rPr>
              <a:t>rómských</a:t>
            </a:r>
            <a:r>
              <a:rPr lang="en-US" sz="2700" dirty="0" smtClean="0">
                <a:latin typeface="Segoe Print" pitchFamily="2" charset="0"/>
              </a:rPr>
              <a:t> </a:t>
            </a:r>
            <a:r>
              <a:rPr lang="sk-SK" sz="2700" dirty="0" smtClean="0">
                <a:latin typeface="Segoe Print" pitchFamily="2" charset="0"/>
              </a:rPr>
              <a:t/>
            </a:r>
            <a:br>
              <a:rPr lang="sk-SK" sz="2700" dirty="0" smtClean="0">
                <a:latin typeface="Segoe Print" pitchFamily="2" charset="0"/>
              </a:rPr>
            </a:br>
            <a:r>
              <a:rPr lang="en-US" sz="2700" dirty="0" err="1" smtClean="0">
                <a:latin typeface="Segoe Print" pitchFamily="2" charset="0"/>
              </a:rPr>
              <a:t>pracovníkov</a:t>
            </a:r>
            <a:r>
              <a:rPr lang="en-US" sz="2700" dirty="0" smtClean="0">
                <a:latin typeface="Segoe Print" pitchFamily="2" charset="0"/>
              </a:rPr>
              <a:t> s </a:t>
            </a:r>
            <a:r>
              <a:rPr lang="en-US" sz="2700" dirty="0" err="1" smtClean="0">
                <a:latin typeface="Segoe Print" pitchFamily="2" charset="0"/>
              </a:rPr>
              <a:t>deťmi</a:t>
            </a:r>
            <a:r>
              <a:rPr lang="en-US" sz="2700" dirty="0" smtClean="0">
                <a:latin typeface="Segoe Print" pitchFamily="2" charset="0"/>
              </a:rPr>
              <a:t> a </a:t>
            </a:r>
            <a:r>
              <a:rPr lang="en-US" sz="2700" dirty="0" err="1" smtClean="0">
                <a:latin typeface="Segoe Print" pitchFamily="2" charset="0"/>
              </a:rPr>
              <a:t>mládežou</a:t>
            </a:r>
            <a:r>
              <a:rPr lang="sk-SK" dirty="0" smtClean="0"/>
              <a:t>	</a:t>
            </a:r>
            <a:endParaRPr lang="sk-SK" dirty="0"/>
          </a:p>
        </p:txBody>
      </p:sp>
      <p:pic>
        <p:nvPicPr>
          <p:cNvPr id="6" name="Picture 5" descr="H:\mebn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623"/>
            <a:ext cx="2838450" cy="1666875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62200"/>
            <a:ext cx="377190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F:\DCIM\101HPAIO\IMG_11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429000"/>
            <a:ext cx="4229100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3357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>
                <a:latin typeface="Segoe Print" pitchFamily="2" charset="0"/>
              </a:rPr>
              <a:t>Konferencia</a:t>
            </a:r>
            <a:r>
              <a:rPr lang="en-US" sz="2400" dirty="0" smtClean="0">
                <a:latin typeface="Segoe Print" pitchFamily="2" charset="0"/>
              </a:rPr>
              <a:t> </a:t>
            </a:r>
            <a:r>
              <a:rPr lang="en-US" sz="2400" dirty="0" err="1" smtClean="0">
                <a:latin typeface="Segoe Print" pitchFamily="2" charset="0"/>
              </a:rPr>
              <a:t>kresťanských</a:t>
            </a:r>
            <a:r>
              <a:rPr lang="en-US" sz="2400" dirty="0" smtClean="0">
                <a:latin typeface="Segoe Print" pitchFamily="2" charset="0"/>
              </a:rPr>
              <a:t> </a:t>
            </a:r>
            <a:r>
              <a:rPr lang="en-US" sz="2400" dirty="0" err="1" smtClean="0">
                <a:latin typeface="Segoe Print" pitchFamily="2" charset="0"/>
              </a:rPr>
              <a:t>rómských</a:t>
            </a:r>
            <a:r>
              <a:rPr lang="en-US" sz="2400" dirty="0" smtClean="0">
                <a:latin typeface="Segoe Print" pitchFamily="2" charset="0"/>
              </a:rPr>
              <a:t> </a:t>
            </a:r>
            <a:r>
              <a:rPr lang="sk-SK" sz="2400" dirty="0" smtClean="0">
                <a:latin typeface="Segoe Print" pitchFamily="2" charset="0"/>
              </a:rPr>
              <a:t/>
            </a:r>
            <a:br>
              <a:rPr lang="sk-SK" sz="2400" dirty="0" smtClean="0">
                <a:latin typeface="Segoe Print" pitchFamily="2" charset="0"/>
              </a:rPr>
            </a:br>
            <a:r>
              <a:rPr lang="en-US" sz="2400" dirty="0" err="1" smtClean="0">
                <a:latin typeface="Segoe Print" pitchFamily="2" charset="0"/>
              </a:rPr>
              <a:t>pracovníkov</a:t>
            </a:r>
            <a:r>
              <a:rPr lang="en-US" sz="2400" dirty="0" smtClean="0">
                <a:latin typeface="Segoe Print" pitchFamily="2" charset="0"/>
              </a:rPr>
              <a:t> s </a:t>
            </a:r>
            <a:r>
              <a:rPr lang="en-US" sz="2400" dirty="0" err="1" smtClean="0">
                <a:latin typeface="Segoe Print" pitchFamily="2" charset="0"/>
              </a:rPr>
              <a:t>deťmi</a:t>
            </a:r>
            <a:r>
              <a:rPr lang="en-US" sz="2400" dirty="0" smtClean="0">
                <a:latin typeface="Segoe Print" pitchFamily="2" charset="0"/>
              </a:rPr>
              <a:t> a </a:t>
            </a:r>
            <a:r>
              <a:rPr lang="en-US" sz="2400" dirty="0" err="1" smtClean="0">
                <a:latin typeface="Segoe Print" pitchFamily="2" charset="0"/>
              </a:rPr>
              <a:t>mládežou</a:t>
            </a:r>
            <a:endParaRPr lang="sk-SK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5" name="Picture 4" descr="H:\mebn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623"/>
            <a:ext cx="2838450" cy="1666875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3" descr="http://www.mebno.eu/foto/Bardejov2013/image025.jpg"/>
          <p:cNvSpPr>
            <a:spLocks noChangeAspect="1" noChangeArrowheads="1"/>
          </p:cNvSpPr>
          <p:nvPr/>
        </p:nvSpPr>
        <p:spPr bwMode="auto">
          <a:xfrm>
            <a:off x="155575" y="-9144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76" name="Picture 4" descr="F:\DCIM\101HPAIO\IMG_1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752600"/>
            <a:ext cx="7200900" cy="48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6859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>
              <a:schemeClr val="accent1"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Segoe Print" pitchFamily="2" charset="0"/>
              </a:rPr>
              <a:t>Konferencia</a:t>
            </a:r>
            <a:r>
              <a:rPr lang="en-US" sz="2400" dirty="0" smtClean="0">
                <a:latin typeface="Segoe Print" pitchFamily="2" charset="0"/>
              </a:rPr>
              <a:t> </a:t>
            </a:r>
            <a:r>
              <a:rPr lang="en-US" sz="2400" dirty="0" err="1" smtClean="0">
                <a:latin typeface="Segoe Print" pitchFamily="2" charset="0"/>
              </a:rPr>
              <a:t>kresťanských</a:t>
            </a:r>
            <a:r>
              <a:rPr lang="en-US" sz="2400" dirty="0" smtClean="0">
                <a:latin typeface="Segoe Print" pitchFamily="2" charset="0"/>
              </a:rPr>
              <a:t> </a:t>
            </a:r>
            <a:r>
              <a:rPr lang="en-US" sz="2400" dirty="0" err="1" smtClean="0">
                <a:latin typeface="Segoe Print" pitchFamily="2" charset="0"/>
              </a:rPr>
              <a:t>rómských</a:t>
            </a:r>
            <a:r>
              <a:rPr lang="en-US" sz="2400" dirty="0" smtClean="0">
                <a:latin typeface="Segoe Print" pitchFamily="2" charset="0"/>
              </a:rPr>
              <a:t> </a:t>
            </a:r>
            <a:r>
              <a:rPr lang="sk-SK" sz="2400" dirty="0" smtClean="0">
                <a:latin typeface="Segoe Print" pitchFamily="2" charset="0"/>
              </a:rPr>
              <a:t/>
            </a:r>
            <a:br>
              <a:rPr lang="sk-SK" sz="2400" dirty="0" smtClean="0">
                <a:latin typeface="Segoe Print" pitchFamily="2" charset="0"/>
              </a:rPr>
            </a:br>
            <a:r>
              <a:rPr lang="en-US" sz="2400" dirty="0" err="1" smtClean="0">
                <a:latin typeface="Segoe Print" pitchFamily="2" charset="0"/>
              </a:rPr>
              <a:t>pracovníkov</a:t>
            </a:r>
            <a:r>
              <a:rPr lang="en-US" sz="2400" dirty="0" smtClean="0">
                <a:latin typeface="Segoe Print" pitchFamily="2" charset="0"/>
              </a:rPr>
              <a:t> s </a:t>
            </a:r>
            <a:r>
              <a:rPr lang="en-US" sz="2400" dirty="0" err="1" smtClean="0">
                <a:latin typeface="Segoe Print" pitchFamily="2" charset="0"/>
              </a:rPr>
              <a:t>deťmi</a:t>
            </a:r>
            <a:r>
              <a:rPr lang="en-US" sz="2400" dirty="0" smtClean="0">
                <a:latin typeface="Segoe Print" pitchFamily="2" charset="0"/>
              </a:rPr>
              <a:t> a </a:t>
            </a:r>
            <a:r>
              <a:rPr lang="en-US" sz="2400" dirty="0" err="1" smtClean="0">
                <a:latin typeface="Segoe Print" pitchFamily="2" charset="0"/>
              </a:rPr>
              <a:t>mládežou</a:t>
            </a:r>
            <a:endParaRPr lang="sk-SK" sz="2400" dirty="0"/>
          </a:p>
        </p:txBody>
      </p:sp>
      <p:pic>
        <p:nvPicPr>
          <p:cNvPr id="7" name="Zástupný symbol obsahu 6" descr="IMG_11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3728" y="1554163"/>
            <a:ext cx="6788943" cy="4525962"/>
          </a:xfrm>
          <a:effectLst/>
        </p:spPr>
      </p:pic>
      <p:pic>
        <p:nvPicPr>
          <p:cNvPr id="5" name="Picture 4" descr="H:\mebn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623"/>
            <a:ext cx="2838450" cy="1666875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420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Segoe Print" pitchFamily="2" charset="0"/>
              </a:rPr>
              <a:t>Konferencia</a:t>
            </a:r>
            <a:r>
              <a:rPr lang="en-US" sz="2400" dirty="0" smtClean="0">
                <a:latin typeface="Segoe Print" pitchFamily="2" charset="0"/>
              </a:rPr>
              <a:t> </a:t>
            </a:r>
            <a:r>
              <a:rPr lang="en-US" sz="2400" dirty="0" err="1" smtClean="0">
                <a:latin typeface="Segoe Print" pitchFamily="2" charset="0"/>
              </a:rPr>
              <a:t>kresťanských</a:t>
            </a:r>
            <a:r>
              <a:rPr lang="en-US" sz="2400" dirty="0" smtClean="0">
                <a:latin typeface="Segoe Print" pitchFamily="2" charset="0"/>
              </a:rPr>
              <a:t> </a:t>
            </a:r>
            <a:r>
              <a:rPr lang="en-US" sz="2400" dirty="0" err="1" smtClean="0">
                <a:latin typeface="Segoe Print" pitchFamily="2" charset="0"/>
              </a:rPr>
              <a:t>rómských</a:t>
            </a:r>
            <a:r>
              <a:rPr lang="en-US" sz="2400" dirty="0" smtClean="0">
                <a:latin typeface="Segoe Print" pitchFamily="2" charset="0"/>
              </a:rPr>
              <a:t> </a:t>
            </a:r>
            <a:r>
              <a:rPr lang="sk-SK" sz="2400" dirty="0" smtClean="0">
                <a:latin typeface="Segoe Print" pitchFamily="2" charset="0"/>
              </a:rPr>
              <a:t/>
            </a:r>
            <a:br>
              <a:rPr lang="sk-SK" sz="2400" dirty="0" smtClean="0">
                <a:latin typeface="Segoe Print" pitchFamily="2" charset="0"/>
              </a:rPr>
            </a:br>
            <a:r>
              <a:rPr lang="en-US" sz="2400" dirty="0" err="1" smtClean="0">
                <a:latin typeface="Segoe Print" pitchFamily="2" charset="0"/>
              </a:rPr>
              <a:t>pracovníkov</a:t>
            </a:r>
            <a:r>
              <a:rPr lang="en-US" sz="2400" dirty="0" smtClean="0">
                <a:latin typeface="Segoe Print" pitchFamily="2" charset="0"/>
              </a:rPr>
              <a:t> s </a:t>
            </a:r>
            <a:r>
              <a:rPr lang="en-US" sz="2400" dirty="0" err="1" smtClean="0">
                <a:latin typeface="Segoe Print" pitchFamily="2" charset="0"/>
              </a:rPr>
              <a:t>deťmi</a:t>
            </a:r>
            <a:r>
              <a:rPr lang="en-US" sz="2400" dirty="0" smtClean="0">
                <a:latin typeface="Segoe Print" pitchFamily="2" charset="0"/>
              </a:rPr>
              <a:t> a </a:t>
            </a:r>
            <a:r>
              <a:rPr lang="en-US" sz="2400" dirty="0" err="1" smtClean="0">
                <a:latin typeface="Segoe Print" pitchFamily="2" charset="0"/>
              </a:rPr>
              <a:t>mládežou</a:t>
            </a:r>
            <a:endParaRPr lang="sk-SK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sz="2400" b="1" dirty="0" smtClean="0"/>
          </a:p>
          <a:p>
            <a:endParaRPr lang="sk-SK" sz="2400" dirty="0"/>
          </a:p>
        </p:txBody>
      </p:sp>
      <p:pic>
        <p:nvPicPr>
          <p:cNvPr id="5" name="Picture 4" descr="H:\mebn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623"/>
            <a:ext cx="2838450" cy="1666875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http://www.mebno.eu/foto/Bardejov2013/image032.jpg"/>
          <p:cNvSpPr>
            <a:spLocks noChangeAspect="1" noChangeArrowheads="1"/>
          </p:cNvSpPr>
          <p:nvPr/>
        </p:nvSpPr>
        <p:spPr bwMode="auto">
          <a:xfrm>
            <a:off x="155575" y="-9144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098" name="Picture 2" descr="F:\DCIM\101HPAIO\IMG_1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4305300" cy="2870200"/>
          </a:xfrm>
          <a:prstGeom prst="rect">
            <a:avLst/>
          </a:prstGeom>
          <a:noFill/>
        </p:spPr>
      </p:pic>
      <p:pic>
        <p:nvPicPr>
          <p:cNvPr id="4099" name="Picture 3" descr="F:\DCIM\101HPAIO\IMG_12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200400"/>
            <a:ext cx="4419600" cy="294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976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Segoe Print" pitchFamily="2" charset="0"/>
              </a:rPr>
              <a:t>Konferencia</a:t>
            </a:r>
            <a:r>
              <a:rPr lang="en-US" sz="2400" dirty="0" smtClean="0">
                <a:latin typeface="Segoe Print" pitchFamily="2" charset="0"/>
              </a:rPr>
              <a:t> </a:t>
            </a:r>
            <a:r>
              <a:rPr lang="en-US" sz="2400" dirty="0" err="1" smtClean="0">
                <a:latin typeface="Segoe Print" pitchFamily="2" charset="0"/>
              </a:rPr>
              <a:t>kresťanských</a:t>
            </a:r>
            <a:r>
              <a:rPr lang="en-US" sz="2400" dirty="0" smtClean="0">
                <a:latin typeface="Segoe Print" pitchFamily="2" charset="0"/>
              </a:rPr>
              <a:t> </a:t>
            </a:r>
            <a:r>
              <a:rPr lang="en-US" sz="2400" dirty="0" err="1" smtClean="0">
                <a:latin typeface="Segoe Print" pitchFamily="2" charset="0"/>
              </a:rPr>
              <a:t>rómských</a:t>
            </a:r>
            <a:r>
              <a:rPr lang="en-US" sz="2400" dirty="0" smtClean="0">
                <a:latin typeface="Segoe Print" pitchFamily="2" charset="0"/>
              </a:rPr>
              <a:t> </a:t>
            </a:r>
            <a:r>
              <a:rPr lang="sk-SK" sz="2400" dirty="0" smtClean="0">
                <a:latin typeface="Segoe Print" pitchFamily="2" charset="0"/>
              </a:rPr>
              <a:t/>
            </a:r>
            <a:br>
              <a:rPr lang="sk-SK" sz="2400" dirty="0" smtClean="0">
                <a:latin typeface="Segoe Print" pitchFamily="2" charset="0"/>
              </a:rPr>
            </a:br>
            <a:r>
              <a:rPr lang="en-US" sz="2400" dirty="0" err="1" smtClean="0">
                <a:latin typeface="Segoe Print" pitchFamily="2" charset="0"/>
              </a:rPr>
              <a:t>pracovníkov</a:t>
            </a:r>
            <a:r>
              <a:rPr lang="en-US" sz="2400" dirty="0" smtClean="0">
                <a:latin typeface="Segoe Print" pitchFamily="2" charset="0"/>
              </a:rPr>
              <a:t> s </a:t>
            </a:r>
            <a:r>
              <a:rPr lang="en-US" sz="2400" dirty="0" err="1" smtClean="0">
                <a:latin typeface="Segoe Print" pitchFamily="2" charset="0"/>
              </a:rPr>
              <a:t>deťmi</a:t>
            </a:r>
            <a:r>
              <a:rPr lang="en-US" sz="2400" dirty="0" smtClean="0">
                <a:latin typeface="Segoe Print" pitchFamily="2" charset="0"/>
              </a:rPr>
              <a:t> a </a:t>
            </a:r>
            <a:r>
              <a:rPr lang="en-US" sz="2400" dirty="0" err="1" smtClean="0">
                <a:latin typeface="Segoe Print" pitchFamily="2" charset="0"/>
              </a:rPr>
              <a:t>mládežou</a:t>
            </a:r>
            <a:endParaRPr lang="en-US" sz="2400" dirty="0"/>
          </a:p>
        </p:txBody>
      </p:sp>
      <p:pic>
        <p:nvPicPr>
          <p:cNvPr id="5122" name="Picture 2" descr="F:\DCIM\101HPAIO\IMG_12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24000"/>
            <a:ext cx="3546871" cy="2364581"/>
          </a:xfrm>
          <a:prstGeom prst="rect">
            <a:avLst/>
          </a:prstGeom>
          <a:noFill/>
        </p:spPr>
      </p:pic>
      <p:pic>
        <p:nvPicPr>
          <p:cNvPr id="5123" name="Picture 3" descr="F:\DCIM\101HPAIO\IMG_12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3886200" cy="2590800"/>
          </a:xfrm>
          <a:prstGeom prst="rect">
            <a:avLst/>
          </a:prstGeom>
          <a:noFill/>
        </p:spPr>
      </p:pic>
      <p:pic>
        <p:nvPicPr>
          <p:cNvPr id="5124" name="Picture 4" descr="F:\DCIM\101HPAIO\IMG_12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064000"/>
            <a:ext cx="4191000" cy="2794000"/>
          </a:xfrm>
          <a:prstGeom prst="rect">
            <a:avLst/>
          </a:prstGeom>
          <a:noFill/>
        </p:spPr>
      </p:pic>
      <p:pic>
        <p:nvPicPr>
          <p:cNvPr id="6" name="Picture 4" descr="H:\mebno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623"/>
            <a:ext cx="2838450" cy="1666875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Segoe Print" pitchFamily="2" charset="0"/>
              </a:rPr>
              <a:t>Konferencia</a:t>
            </a:r>
            <a:r>
              <a:rPr lang="en-US" sz="2400" dirty="0" smtClean="0">
                <a:latin typeface="Segoe Print" pitchFamily="2" charset="0"/>
              </a:rPr>
              <a:t> </a:t>
            </a:r>
            <a:r>
              <a:rPr lang="en-US" sz="2400" dirty="0" err="1" smtClean="0">
                <a:latin typeface="Segoe Print" pitchFamily="2" charset="0"/>
              </a:rPr>
              <a:t>kresťanských</a:t>
            </a:r>
            <a:r>
              <a:rPr lang="en-US" sz="2400" dirty="0" smtClean="0">
                <a:latin typeface="Segoe Print" pitchFamily="2" charset="0"/>
              </a:rPr>
              <a:t> </a:t>
            </a:r>
            <a:r>
              <a:rPr lang="en-US" sz="2400" dirty="0" err="1" smtClean="0">
                <a:latin typeface="Segoe Print" pitchFamily="2" charset="0"/>
              </a:rPr>
              <a:t>rómských</a:t>
            </a:r>
            <a:r>
              <a:rPr lang="en-US" sz="2400" dirty="0" smtClean="0">
                <a:latin typeface="Segoe Print" pitchFamily="2" charset="0"/>
              </a:rPr>
              <a:t> </a:t>
            </a:r>
            <a:r>
              <a:rPr lang="sk-SK" sz="2400" dirty="0" smtClean="0">
                <a:latin typeface="Segoe Print" pitchFamily="2" charset="0"/>
              </a:rPr>
              <a:t/>
            </a:r>
            <a:br>
              <a:rPr lang="sk-SK" sz="2400" dirty="0" smtClean="0">
                <a:latin typeface="Segoe Print" pitchFamily="2" charset="0"/>
              </a:rPr>
            </a:br>
            <a:r>
              <a:rPr lang="en-US" sz="2400" dirty="0" err="1" smtClean="0">
                <a:latin typeface="Segoe Print" pitchFamily="2" charset="0"/>
              </a:rPr>
              <a:t>pracovníkov</a:t>
            </a:r>
            <a:r>
              <a:rPr lang="en-US" sz="2400" dirty="0" smtClean="0">
                <a:latin typeface="Segoe Print" pitchFamily="2" charset="0"/>
              </a:rPr>
              <a:t> s </a:t>
            </a:r>
            <a:r>
              <a:rPr lang="en-US" sz="2400" dirty="0" err="1" smtClean="0">
                <a:latin typeface="Segoe Print" pitchFamily="2" charset="0"/>
              </a:rPr>
              <a:t>deťmi</a:t>
            </a:r>
            <a:r>
              <a:rPr lang="en-US" sz="2400" dirty="0" smtClean="0">
                <a:latin typeface="Segoe Print" pitchFamily="2" charset="0"/>
              </a:rPr>
              <a:t> a </a:t>
            </a:r>
            <a:r>
              <a:rPr lang="en-US" sz="2400" dirty="0" err="1" smtClean="0">
                <a:latin typeface="Segoe Print" pitchFamily="2" charset="0"/>
              </a:rPr>
              <a:t>mládežou</a:t>
            </a:r>
            <a:endParaRPr lang="en-US" sz="2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70000"/>
              </a:lnSpc>
              <a:buNone/>
            </a:pPr>
            <a:endParaRPr lang="sk-SK" sz="3800" dirty="0" smtClean="0"/>
          </a:p>
          <a:p>
            <a:pPr>
              <a:lnSpc>
                <a:spcPct val="170000"/>
              </a:lnSpc>
              <a:buNone/>
            </a:pPr>
            <a:endParaRPr lang="sk-SK" sz="3800" dirty="0" smtClean="0"/>
          </a:p>
          <a:p>
            <a:pPr>
              <a:lnSpc>
                <a:spcPct val="170000"/>
              </a:lnSpc>
              <a:buNone/>
            </a:pPr>
            <a:endParaRPr lang="sk-SK" sz="3800" dirty="0" smtClean="0"/>
          </a:p>
          <a:p>
            <a:pPr>
              <a:lnSpc>
                <a:spcPct val="170000"/>
              </a:lnSpc>
            </a:pPr>
            <a:r>
              <a:rPr lang="en-US" sz="1800" b="1" dirty="0" err="1" smtClean="0"/>
              <a:t>Táto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konferencia</a:t>
            </a:r>
            <a:r>
              <a:rPr lang="en-US" sz="1800" b="1" dirty="0" smtClean="0"/>
              <a:t> </a:t>
            </a:r>
            <a:r>
              <a:rPr lang="sk-SK" sz="1800" b="1" dirty="0" smtClean="0"/>
              <a:t>bola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realizovaná</a:t>
            </a:r>
            <a:r>
              <a:rPr lang="en-US" sz="1800" b="1" dirty="0" smtClean="0"/>
              <a:t> s </a:t>
            </a:r>
            <a:r>
              <a:rPr lang="en-US" sz="1800" b="1" dirty="0" err="1" smtClean="0"/>
              <a:t>finančnou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podporou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Úr</a:t>
            </a:r>
            <a:r>
              <a:rPr lang="sk-SK" sz="1800" b="1" dirty="0" smtClean="0"/>
              <a:t>a</a:t>
            </a:r>
            <a:r>
              <a:rPr lang="en-US" sz="1800" b="1" dirty="0" smtClean="0"/>
              <a:t>du </a:t>
            </a:r>
            <a:r>
              <a:rPr lang="en-US" sz="1800" b="1" dirty="0" err="1" smtClean="0"/>
              <a:t>vlady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Slovenskej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republiky</a:t>
            </a:r>
            <a:r>
              <a:rPr lang="en-US" sz="1800" b="1" dirty="0" smtClean="0"/>
              <a:t>- program </a:t>
            </a:r>
            <a:r>
              <a:rPr lang="en-US" sz="1800" b="1" dirty="0" err="1" smtClean="0"/>
              <a:t>Kultúra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národnostných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menšín</a:t>
            </a:r>
            <a:r>
              <a:rPr lang="en-US" sz="1800" b="1" dirty="0" smtClean="0"/>
              <a:t> 2014. </a:t>
            </a:r>
          </a:p>
          <a:p>
            <a:endParaRPr lang="en-US" dirty="0"/>
          </a:p>
        </p:txBody>
      </p:sp>
      <p:pic>
        <p:nvPicPr>
          <p:cNvPr id="4" name="Picture 4" descr="H:\mebn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623"/>
            <a:ext cx="2838450" cy="1666875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narodnostnemensiny.gov.sk/data/files/2188_logo_uv_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676400"/>
            <a:ext cx="3124200" cy="308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Kontakty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sk-SK" b="1" dirty="0" smtClean="0"/>
              <a:t>Mládež </a:t>
            </a:r>
            <a:r>
              <a:rPr lang="sk-SK" b="1" dirty="0"/>
              <a:t>element Budúcnosti, </a:t>
            </a:r>
            <a:r>
              <a:rPr lang="sk-SK" b="1" dirty="0" err="1"/>
              <a:t>n.o</a:t>
            </a:r>
            <a:r>
              <a:rPr lang="sk-SK" b="1" dirty="0"/>
              <a:t>.</a:t>
            </a:r>
          </a:p>
          <a:p>
            <a:pPr marL="0" indent="0" algn="ctr">
              <a:buNone/>
            </a:pPr>
            <a:r>
              <a:rPr lang="sk-SK" dirty="0"/>
              <a:t/>
            </a:r>
            <a:br>
              <a:rPr lang="sk-SK" dirty="0"/>
            </a:br>
            <a:r>
              <a:rPr lang="sk-SK" dirty="0"/>
              <a:t>Narcisová 7</a:t>
            </a:r>
          </a:p>
          <a:p>
            <a:pPr marL="0" indent="0" algn="ctr">
              <a:buNone/>
            </a:pPr>
            <a:r>
              <a:rPr lang="sk-SK" dirty="0"/>
              <a:t>040 11 Košice</a:t>
            </a:r>
          </a:p>
          <a:p>
            <a:pPr marL="0" indent="0" algn="ctr">
              <a:buNone/>
            </a:pPr>
            <a:r>
              <a:rPr lang="sk-SK" dirty="0"/>
              <a:t>Slovakia</a:t>
            </a:r>
          </a:p>
          <a:p>
            <a:pPr marL="0" indent="0" algn="ctr">
              <a:buNone/>
            </a:pPr>
            <a:r>
              <a:rPr lang="sk-SK" dirty="0" err="1"/>
              <a:t>telefon</a:t>
            </a:r>
            <a:r>
              <a:rPr lang="sk-SK" dirty="0"/>
              <a:t> +</a:t>
            </a:r>
            <a:r>
              <a:rPr lang="sk-SK" dirty="0" smtClean="0"/>
              <a:t>421</a:t>
            </a:r>
            <a:r>
              <a:rPr lang="en-US" dirty="0" smtClean="0"/>
              <a:t> </a:t>
            </a:r>
            <a:r>
              <a:rPr lang="sk-SK" dirty="0" smtClean="0"/>
              <a:t>915</a:t>
            </a:r>
            <a:r>
              <a:rPr lang="en-US" dirty="0" smtClean="0"/>
              <a:t> </a:t>
            </a:r>
            <a:r>
              <a:rPr lang="sk-SK" dirty="0" smtClean="0"/>
              <a:t>851578</a:t>
            </a:r>
            <a:endParaRPr lang="sk-SK" dirty="0"/>
          </a:p>
          <a:p>
            <a:pPr marL="0" indent="0" algn="ctr">
              <a:buNone/>
            </a:pPr>
            <a:r>
              <a:rPr lang="sk-SK" dirty="0"/>
              <a:t>email: </a:t>
            </a:r>
            <a:r>
              <a:rPr lang="sk-SK" dirty="0" err="1">
                <a:hlinkClick r:id="rId2"/>
              </a:rPr>
              <a:t>mebno@mebno.eu</a:t>
            </a:r>
            <a:r>
              <a:rPr lang="sk-SK" dirty="0"/>
              <a:t> </a:t>
            </a:r>
          </a:p>
          <a:p>
            <a:endParaRPr lang="sk-SK" dirty="0"/>
          </a:p>
        </p:txBody>
      </p:sp>
      <p:pic>
        <p:nvPicPr>
          <p:cNvPr id="5" name="Picture 4" descr="H:\mebn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623"/>
            <a:ext cx="2838450" cy="1666875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1738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2749</TotalTime>
  <Words>61</Words>
  <Application>Microsoft Office PowerPoint</Application>
  <PresentationFormat>Prezentácia na obrazovke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Trek</vt:lpstr>
      <vt:lpstr>WWW.mebno.eu</vt:lpstr>
      <vt:lpstr>Konferencia kresťanských rómských  pracovníkov s deťmi a mládežou</vt:lpstr>
      <vt:lpstr>Konferencia kresťanských rómských  pracovníkov s deťmi a mládežou </vt:lpstr>
      <vt:lpstr>Konferencia kresťanských rómských  pracovníkov s deťmi a mládežou</vt:lpstr>
      <vt:lpstr>Konferencia kresťanských rómských  pracovníkov s deťmi a mládežou</vt:lpstr>
      <vt:lpstr>Konferencia kresťanských rómských  pracovníkov s deťmi a mládežou</vt:lpstr>
      <vt:lpstr>Konferencia kresťanských rómských  pracovníkov s deťmi a mládežou</vt:lpstr>
      <vt:lpstr>Konferencia kresťanských rómských  pracovníkov s deťmi a mládežou</vt:lpstr>
      <vt:lpstr>Kontakty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Mebno</dc:title>
  <dc:creator>Peter Illés</dc:creator>
  <cp:lastModifiedBy>x</cp:lastModifiedBy>
  <cp:revision>132</cp:revision>
  <dcterms:created xsi:type="dcterms:W3CDTF">2014-06-20T10:14:13Z</dcterms:created>
  <dcterms:modified xsi:type="dcterms:W3CDTF">2014-06-28T20:24:21Z</dcterms:modified>
</cp:coreProperties>
</file>